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F20A0C0-442B-9FF2-EFD9-BD514C13B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8" y="211667"/>
            <a:ext cx="10607959" cy="643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4A67E685-7C1A-96F7-07CC-A0B4DD880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659" y="196685"/>
            <a:ext cx="7308680" cy="646463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1</Words>
  <Application>Microsoft Office PowerPoint</Application>
  <PresentationFormat>Širokoúhlá obrazovka</PresentationFormat>
  <Paragraphs>1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2024-07-19T09:49:12Z</dcterms:modified>
</cp:coreProperties>
</file>